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7" r:id="rId2"/>
    <p:sldId id="258" r:id="rId3"/>
    <p:sldId id="261" r:id="rId4"/>
    <p:sldId id="263" r:id="rId5"/>
    <p:sldId id="264" r:id="rId6"/>
    <p:sldId id="265" r:id="rId7"/>
    <p:sldId id="266" r:id="rId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2728986-FF84-4DFF-8D02-55F88C368EEF}">
  <a:tblStyle styleId="{B2728986-FF84-4DFF-8D02-55F88C368E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-138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92902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be268f48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7be268f48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be268f48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7be268f48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be40c528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6be40c528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be268f48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7be268f48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be268f48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be268f48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e268f48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7be268f48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e40c528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6be40c528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252536" y="0"/>
            <a:ext cx="10153128" cy="68580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39552" y="548680"/>
            <a:ext cx="9577064" cy="180020"/>
          </a:xfrm>
          <a:prstGeom prst="roundRect">
            <a:avLst>
              <a:gd name="adj" fmla="val 16667"/>
            </a:avLst>
          </a:prstGeom>
          <a:solidFill>
            <a:srgbClr val="8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480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90626" y="-511051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2352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38808" y="134076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480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480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480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252536" y="0"/>
            <a:ext cx="10153128" cy="68580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459654" y="908720"/>
            <a:ext cx="9577064" cy="180020"/>
          </a:xfrm>
          <a:prstGeom prst="roundRect">
            <a:avLst>
              <a:gd name="adj" fmla="val 16667"/>
            </a:avLst>
          </a:prstGeom>
          <a:solidFill>
            <a:srgbClr val="8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480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538808" y="134076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무기 - 탄막</a:t>
            </a:r>
            <a:endParaRPr sz="3959"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l="18572" t="25799" r="47380" b="38082"/>
          <a:stretch/>
        </p:blipFill>
        <p:spPr>
          <a:xfrm>
            <a:off x="87025" y="1357675"/>
            <a:ext cx="3704726" cy="221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l="20088" t="15305" r="39237" b="34546"/>
          <a:stretch/>
        </p:blipFill>
        <p:spPr>
          <a:xfrm>
            <a:off x="87025" y="3881575"/>
            <a:ext cx="3704726" cy="256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 l="10912" t="13740" r="62188" b="74994"/>
          <a:stretch/>
        </p:blipFill>
        <p:spPr>
          <a:xfrm>
            <a:off x="4473350" y="1887738"/>
            <a:ext cx="4134625" cy="1166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4"/>
          <p:cNvCxnSpPr/>
          <p:nvPr/>
        </p:nvCxnSpPr>
        <p:spPr>
          <a:xfrm flipH="1">
            <a:off x="800550" y="6057325"/>
            <a:ext cx="2175900" cy="17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4"/>
          <p:cNvCxnSpPr/>
          <p:nvPr/>
        </p:nvCxnSpPr>
        <p:spPr>
          <a:xfrm rot="10800000">
            <a:off x="2523750" y="3846625"/>
            <a:ext cx="487500" cy="22281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4"/>
          <p:cNvCxnSpPr/>
          <p:nvPr/>
        </p:nvCxnSpPr>
        <p:spPr>
          <a:xfrm rot="10800000">
            <a:off x="2628325" y="2959138"/>
            <a:ext cx="783300" cy="78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4"/>
          <p:cNvCxnSpPr/>
          <p:nvPr/>
        </p:nvCxnSpPr>
        <p:spPr>
          <a:xfrm rot="10800000">
            <a:off x="3133225" y="2349838"/>
            <a:ext cx="313200" cy="705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4"/>
          <p:cNvSpPr txBox="1"/>
          <p:nvPr/>
        </p:nvSpPr>
        <p:spPr>
          <a:xfrm>
            <a:off x="4543000" y="3516000"/>
            <a:ext cx="33594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인자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 각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끝 각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발사각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각도를 나눌 개수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4572000" y="5866600"/>
            <a:ext cx="29940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벡터 리스트 반환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5663000" y="5320088"/>
            <a:ext cx="0" cy="291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무기 - 연기</a:t>
            </a:r>
            <a:endParaRPr sz="3959"/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l="41165" t="21148" r="23046" b="39868"/>
          <a:stretch/>
        </p:blipFill>
        <p:spPr>
          <a:xfrm>
            <a:off x="174050" y="1594600"/>
            <a:ext cx="2994000" cy="183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 l="40147" t="32487" r="35929" b="34196"/>
          <a:stretch/>
        </p:blipFill>
        <p:spPr>
          <a:xfrm>
            <a:off x="174050" y="3930425"/>
            <a:ext cx="2994000" cy="234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5">
            <a:alphaModFix/>
          </a:blip>
          <a:srcRect l="15110" t="46863" r="47207" b="36406"/>
          <a:stretch/>
        </p:blipFill>
        <p:spPr>
          <a:xfrm>
            <a:off x="3985975" y="1780745"/>
            <a:ext cx="4889676" cy="14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4201000" y="2774547"/>
            <a:ext cx="3365100" cy="2715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5159263" y="3930413"/>
            <a:ext cx="2543100" cy="735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</a:rPr>
              <a:t>PoolManager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>
            <a:off x="6430800" y="4815275"/>
            <a:ext cx="0" cy="524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5"/>
          <p:cNvSpPr txBox="1"/>
          <p:nvPr/>
        </p:nvSpPr>
        <p:spPr>
          <a:xfrm>
            <a:off x="4621063" y="5488950"/>
            <a:ext cx="36195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연기 활성화 및 </a:t>
            </a:r>
            <a:r>
              <a:rPr lang="ko-KR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발사체</a:t>
            </a:r>
            <a:r>
              <a:rPr lang="ko-KR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추적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이펙트</a:t>
            </a:r>
            <a:endParaRPr sz="3959"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l="5892" t="64411" r="77855" b="18013"/>
          <a:stretch/>
        </p:blipFill>
        <p:spPr>
          <a:xfrm>
            <a:off x="153125" y="1429900"/>
            <a:ext cx="2635248" cy="16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 l="5411" t="64729" r="78336" b="19570"/>
          <a:stretch/>
        </p:blipFill>
        <p:spPr>
          <a:xfrm>
            <a:off x="153125" y="3394510"/>
            <a:ext cx="2635248" cy="143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5">
            <a:alphaModFix/>
          </a:blip>
          <a:srcRect l="85450" t="18836" b="29512"/>
          <a:stretch/>
        </p:blipFill>
        <p:spPr>
          <a:xfrm>
            <a:off x="3750352" y="1287588"/>
            <a:ext cx="2307648" cy="46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6">
            <a:alphaModFix/>
          </a:blip>
          <a:srcRect l="85208" t="8122" b="31979"/>
          <a:stretch/>
        </p:blipFill>
        <p:spPr>
          <a:xfrm>
            <a:off x="6527899" y="1287587"/>
            <a:ext cx="2023042" cy="46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3;p15"/>
          <p:cNvSpPr txBox="1"/>
          <p:nvPr/>
        </p:nvSpPr>
        <p:spPr>
          <a:xfrm>
            <a:off x="1827162" y="6187450"/>
            <a:ext cx="4700737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입자 수 조절 </a:t>
            </a:r>
            <a:r>
              <a:rPr lang="en-US" altLang="ko-KR" sz="1800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+ </a:t>
            </a:r>
            <a:r>
              <a:rPr lang="ko-KR" altLang="en-US" sz="1800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아틀라스</a:t>
            </a:r>
            <a:r>
              <a:rPr lang="en-US" altLang="ko-KR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= </a:t>
            </a:r>
            <a:r>
              <a:rPr lang="ko-KR" altLang="en-US" sz="1800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최적화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UI - 방향 안내</a:t>
            </a:r>
            <a:endParaRPr sz="3959"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l="43172" t="47551" r="34378" b="28993"/>
          <a:stretch/>
        </p:blipFill>
        <p:spPr>
          <a:xfrm>
            <a:off x="0" y="1740599"/>
            <a:ext cx="2872800" cy="16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4">
            <a:alphaModFix/>
          </a:blip>
          <a:srcRect l="35650" t="40887" r="42177" b="31624"/>
          <a:stretch/>
        </p:blipFill>
        <p:spPr>
          <a:xfrm>
            <a:off x="0" y="3881573"/>
            <a:ext cx="2872800" cy="200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1398626" y="2572673"/>
            <a:ext cx="812100" cy="500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323526" y="4313273"/>
            <a:ext cx="812100" cy="500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5">
            <a:alphaModFix/>
          </a:blip>
          <a:srcRect l="8299" t="40212" r="41522" b="43885"/>
          <a:stretch/>
        </p:blipFill>
        <p:spPr>
          <a:xfrm>
            <a:off x="3272350" y="1331446"/>
            <a:ext cx="6244333" cy="1332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0"/>
          <p:cNvCxnSpPr/>
          <p:nvPr/>
        </p:nvCxnSpPr>
        <p:spPr>
          <a:xfrm>
            <a:off x="6388025" y="5291450"/>
            <a:ext cx="6600" cy="355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20"/>
          <p:cNvSpPr txBox="1"/>
          <p:nvPr/>
        </p:nvSpPr>
        <p:spPr>
          <a:xfrm>
            <a:off x="4584750" y="5957600"/>
            <a:ext cx="36195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뎁스 스텐실 옵션 Always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6">
            <a:alphaModFix/>
          </a:blip>
          <a:srcRect l="10666" t="45115" r="50615" b="37556"/>
          <a:stretch/>
        </p:blipFill>
        <p:spPr>
          <a:xfrm>
            <a:off x="3272350" y="2930174"/>
            <a:ext cx="6244326" cy="188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퀘스트</a:t>
            </a:r>
            <a:endParaRPr sz="3959"/>
          </a:p>
        </p:txBody>
      </p:sp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l="61881" t="32500" b="47196"/>
          <a:stretch/>
        </p:blipFill>
        <p:spPr>
          <a:xfrm>
            <a:off x="104425" y="1427274"/>
            <a:ext cx="5577048" cy="16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3556974" y="2294175"/>
            <a:ext cx="2124600" cy="500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323525" y="1632725"/>
            <a:ext cx="1521600" cy="326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203;p21"/>
          <p:cNvCxnSpPr>
            <a:stCxn id="201" idx="1"/>
            <a:endCxn id="202" idx="3"/>
          </p:cNvCxnSpPr>
          <p:nvPr/>
        </p:nvCxnSpPr>
        <p:spPr>
          <a:xfrm rot="10800000">
            <a:off x="1845174" y="1796025"/>
            <a:ext cx="1711800" cy="748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 l="17690" t="12427" r="55014" b="55098"/>
          <a:stretch/>
        </p:blipFill>
        <p:spPr>
          <a:xfrm>
            <a:off x="104425" y="3429000"/>
            <a:ext cx="3707501" cy="248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5959850" y="1896525"/>
            <a:ext cx="36195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Editor로 퀘스트 생성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5959850" y="4395838"/>
            <a:ext cx="36195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Scene 내에서 위치 조정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702375" y="3699875"/>
            <a:ext cx="2674500" cy="18276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사운드</a:t>
            </a:r>
            <a:endParaRPr sz="3959"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r="11801" b="31656"/>
          <a:stretch/>
        </p:blipFill>
        <p:spPr>
          <a:xfrm>
            <a:off x="152400" y="1256150"/>
            <a:ext cx="6374875" cy="25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 l="9706" t="20527" r="67089" b="60220"/>
          <a:stretch/>
        </p:blipFill>
        <p:spPr>
          <a:xfrm>
            <a:off x="831225" y="4097163"/>
            <a:ext cx="2754426" cy="21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4985100" y="5259723"/>
            <a:ext cx="36195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사운드 매니저에서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믹스 그룹별 실행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데이터</a:t>
            </a:r>
            <a:endParaRPr sz="3959"/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l="2823" t="55672" r="68362" b="10147"/>
          <a:stretch/>
        </p:blipFill>
        <p:spPr>
          <a:xfrm>
            <a:off x="9" y="1604543"/>
            <a:ext cx="3081830" cy="205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4">
            <a:alphaModFix/>
          </a:blip>
          <a:srcRect l="7322" t="13479" r="67865" b="71899"/>
          <a:stretch/>
        </p:blipFill>
        <p:spPr>
          <a:xfrm>
            <a:off x="3472399" y="2840527"/>
            <a:ext cx="2786698" cy="1008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5">
            <a:alphaModFix/>
          </a:blip>
          <a:srcRect l="9568" t="13978" r="70620" b="80495"/>
          <a:stretch/>
        </p:blipFill>
        <p:spPr>
          <a:xfrm>
            <a:off x="3472399" y="1915651"/>
            <a:ext cx="2600996" cy="445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>
            <a:endCxn id="223" idx="1"/>
          </p:cNvCxnSpPr>
          <p:nvPr/>
        </p:nvCxnSpPr>
        <p:spPr>
          <a:xfrm rot="10800000" flipH="1">
            <a:off x="2491399" y="2138533"/>
            <a:ext cx="981000" cy="416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3"/>
          <p:cNvCxnSpPr>
            <a:endCxn id="222" idx="1"/>
          </p:cNvCxnSpPr>
          <p:nvPr/>
        </p:nvCxnSpPr>
        <p:spPr>
          <a:xfrm>
            <a:off x="2491399" y="2970605"/>
            <a:ext cx="981000" cy="374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6" name="Google Shape;226;p23"/>
          <p:cNvPicPr preferRelativeResize="0"/>
          <p:nvPr/>
        </p:nvPicPr>
        <p:blipFill rotWithShape="1">
          <a:blip r:embed="rId6">
            <a:alphaModFix/>
          </a:blip>
          <a:srcRect l="9217" t="25974" r="63325" b="60387"/>
          <a:stretch/>
        </p:blipFill>
        <p:spPr>
          <a:xfrm>
            <a:off x="121325" y="4513425"/>
            <a:ext cx="5011499" cy="1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/>
          <p:nvPr/>
        </p:nvSpPr>
        <p:spPr>
          <a:xfrm>
            <a:off x="957249" y="4765825"/>
            <a:ext cx="2124600" cy="5007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6805775" y="2554575"/>
            <a:ext cx="24891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JsonUtility 사용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6805775" y="5143638"/>
            <a:ext cx="24891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Generic 화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화면 슬라이드 쇼(4:3)</PresentationFormat>
  <Paragraphs>23</Paragraphs>
  <Slides>7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무기 - 탄막</vt:lpstr>
      <vt:lpstr>무기 - 연기</vt:lpstr>
      <vt:lpstr>이펙트</vt:lpstr>
      <vt:lpstr>UI - 방향 안내</vt:lpstr>
      <vt:lpstr>퀘스트</vt:lpstr>
      <vt:lpstr>사운드</vt:lpstr>
      <vt:lpstr>데이터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무기 - 탄막</dc:title>
  <cp:lastModifiedBy>KS H</cp:lastModifiedBy>
  <cp:revision>5</cp:revision>
  <dcterms:modified xsi:type="dcterms:W3CDTF">2019-12-29T12:51:01Z</dcterms:modified>
</cp:coreProperties>
</file>